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36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7772400" cy="10058400"/>
  <p:notesSz cx="6850063" cy="9982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012" y="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4e28b7a5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4e28b7a53_0_3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4e28b7a5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4e28b7a53_0_33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e28b7a5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e28b7a53_0_36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4e28b7a5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4e28b7a53_0_39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4e28b7a5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4e28b7a53_0_42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4e28b7a5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4e28b7a53_0_45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4e28b7a5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4e28b7a53_0_48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4e28b7a5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4e28b7a53_0_51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4e28b7a5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4e28b7a53_0_54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4e28b7a5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4e28b7a53_0_57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4e28b7a5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4e28b7a53_0_6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e28b7a5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e28b7a53_0_6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4e28b7a5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4e28b7a53_0_63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4e28b7a5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4e28b7a53_0_66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e28b7a5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e28b7a53_0_69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5e3db3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5e3db32ec_1_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5e3db3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5e3db32ec_1_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031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5e3db3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5e3db32ec_1_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1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5e3db3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5e3db32ec_1_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032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5e3db3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5e3db32ec_1_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08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5e3db3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5e3db32ec_1_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1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4e28b7a5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4e28b7a53_0_9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5e3db3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5e3db32ec_1_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876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5e3db3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5e3db32ec_1_0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3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4e28b7a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4e28b7a53_0_12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4e28b7a5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4e28b7a53_0_15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4e28b7a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4e28b7a53_0_18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4e28b7a5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4e28b7a53_0_21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4e28b7a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4e28b7a53_0_24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4e28b7a5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9613" y="749300"/>
            <a:ext cx="2892425" cy="3743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4e28b7a53_0_27:notes"/>
          <p:cNvSpPr txBox="1">
            <a:spLocks noGrp="1"/>
          </p:cNvSpPr>
          <p:nvPr>
            <p:ph type="body" idx="1"/>
          </p:nvPr>
        </p:nvSpPr>
        <p:spPr>
          <a:xfrm>
            <a:off x="685007" y="4741545"/>
            <a:ext cx="5480050" cy="4491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4945" y="5542289"/>
            <a:ext cx="7242600" cy="15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198575" y="1415969"/>
            <a:ext cx="3261300" cy="7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64945" y="8273124"/>
            <a:ext cx="50991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5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microsoft.com/office/2007/relationships/hdphoto" Target="../media/hdphoto6.wdp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>
            <a:off x="355599" y="438060"/>
            <a:ext cx="1641585" cy="2952835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3;p37">
            <a:extLst>
              <a:ext uri="{FF2B5EF4-FFF2-40B4-BE49-F238E27FC236}">
                <a16:creationId xmlns:a16="http://schemas.microsoft.com/office/drawing/2014/main" id="{FE263147-1292-4C48-A8CA-AF22B6F55A14}"/>
              </a:ext>
            </a:extLst>
          </p:cNvPr>
          <p:cNvSpPr/>
          <p:nvPr/>
        </p:nvSpPr>
        <p:spPr>
          <a:xfrm>
            <a:off x="1997184" y="438060"/>
            <a:ext cx="5286266" cy="112404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53;p37">
            <a:extLst>
              <a:ext uri="{FF2B5EF4-FFF2-40B4-BE49-F238E27FC236}">
                <a16:creationId xmlns:a16="http://schemas.microsoft.com/office/drawing/2014/main" id="{04ED2134-9E5E-4E04-AE28-0E2FE8D4476B}"/>
              </a:ext>
            </a:extLst>
          </p:cNvPr>
          <p:cNvSpPr/>
          <p:nvPr/>
        </p:nvSpPr>
        <p:spPr>
          <a:xfrm>
            <a:off x="279399" y="139700"/>
            <a:ext cx="1641585" cy="21590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3;p37">
            <a:extLst>
              <a:ext uri="{FF2B5EF4-FFF2-40B4-BE49-F238E27FC236}">
                <a16:creationId xmlns:a16="http://schemas.microsoft.com/office/drawing/2014/main" id="{FAC44DB4-5723-4BC0-8C99-B49D1C930FD7}"/>
              </a:ext>
            </a:extLst>
          </p:cNvPr>
          <p:cNvSpPr/>
          <p:nvPr/>
        </p:nvSpPr>
        <p:spPr>
          <a:xfrm>
            <a:off x="95250" y="238125"/>
            <a:ext cx="184149" cy="3152773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3;p37">
            <a:extLst>
              <a:ext uri="{FF2B5EF4-FFF2-40B4-BE49-F238E27FC236}">
                <a16:creationId xmlns:a16="http://schemas.microsoft.com/office/drawing/2014/main" id="{2A98D7C8-94A5-474E-A40E-8CECD52BE4E7}"/>
              </a:ext>
            </a:extLst>
          </p:cNvPr>
          <p:cNvSpPr/>
          <p:nvPr/>
        </p:nvSpPr>
        <p:spPr>
          <a:xfrm rot="5400000">
            <a:off x="3822349" y="-3724626"/>
            <a:ext cx="115002" cy="7613650"/>
          </a:xfrm>
          <a:prstGeom prst="rect">
            <a:avLst/>
          </a:prstGeom>
          <a:solidFill>
            <a:schemeClr val="tx1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06B577-2181-4152-A267-D3EAF99A8F0A}"/>
              </a:ext>
            </a:extLst>
          </p:cNvPr>
          <p:cNvCxnSpPr/>
          <p:nvPr/>
        </p:nvCxnSpPr>
        <p:spPr>
          <a:xfrm>
            <a:off x="320673" y="355600"/>
            <a:ext cx="0" cy="3035298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34EB4-7884-4B83-8872-7B95AF7D16F8}"/>
              </a:ext>
            </a:extLst>
          </p:cNvPr>
          <p:cNvCxnSpPr/>
          <p:nvPr/>
        </p:nvCxnSpPr>
        <p:spPr>
          <a:xfrm>
            <a:off x="320673" y="396831"/>
            <a:ext cx="0" cy="303529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E980F-DEFB-4AFE-9317-3A759F53B2D3}"/>
              </a:ext>
            </a:extLst>
          </p:cNvPr>
          <p:cNvCxnSpPr>
            <a:cxnSpLocks/>
          </p:cNvCxnSpPr>
          <p:nvPr/>
        </p:nvCxnSpPr>
        <p:spPr>
          <a:xfrm flipH="1">
            <a:off x="279400" y="396831"/>
            <a:ext cx="2416175" cy="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DC723-C1BD-4FF1-85DE-11EF77AB2876}"/>
              </a:ext>
            </a:extLst>
          </p:cNvPr>
          <p:cNvCxnSpPr>
            <a:cxnSpLocks/>
          </p:cNvCxnSpPr>
          <p:nvPr/>
        </p:nvCxnSpPr>
        <p:spPr>
          <a:xfrm flipH="1">
            <a:off x="415923" y="396831"/>
            <a:ext cx="227965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hizz Pop Bang - Happy 101st birthday, Rosalind Franklin! One of the most  important scientists of the 20th century, this incredible woman is best  known for her work using X-rays to help">
            <a:extLst>
              <a:ext uri="{FF2B5EF4-FFF2-40B4-BE49-F238E27FC236}">
                <a16:creationId xmlns:a16="http://schemas.microsoft.com/office/drawing/2014/main" id="{62C4669B-F0FE-4B06-A989-12C47C4B9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78" b="84889" l="24000" r="68000">
                        <a14:foregroundMark x1="43111" y1="11556" x2="56000" y2="9333"/>
                        <a14:foregroundMark x1="56000" y1="9333" x2="56889" y2="9333"/>
                        <a14:foregroundMark x1="24889" y1="47556" x2="24000" y2="31111"/>
                        <a14:foregroundMark x1="42222" y1="83556" x2="61333" y2="81778"/>
                        <a14:foregroundMark x1="38667" y1="83556" x2="47111" y2="79556"/>
                        <a14:foregroundMark x1="37778" y1="83111" x2="37778" y2="83111"/>
                        <a14:foregroundMark x1="65778" y1="83111" x2="65778" y2="83111"/>
                        <a14:foregroundMark x1="43111" y1="84889" x2="51556" y2="84889"/>
                        <a14:foregroundMark x1="44000" y1="7556" x2="56000" y2="5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10" r="25924" b="12819"/>
          <a:stretch/>
        </p:blipFill>
        <p:spPr bwMode="auto">
          <a:xfrm>
            <a:off x="95249" y="22969"/>
            <a:ext cx="2279647" cy="35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A9EF71-89B5-4BFA-9D97-10030C1D5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847" y="526767"/>
            <a:ext cx="4333875" cy="523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5C1FBE-72B8-4FBA-8DFA-013481951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873" y="1087064"/>
            <a:ext cx="4695825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>
            <a:off x="355599" y="438060"/>
            <a:ext cx="1641585" cy="2952835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3;p37">
            <a:extLst>
              <a:ext uri="{FF2B5EF4-FFF2-40B4-BE49-F238E27FC236}">
                <a16:creationId xmlns:a16="http://schemas.microsoft.com/office/drawing/2014/main" id="{FE263147-1292-4C48-A8CA-AF22B6F55A14}"/>
              </a:ext>
            </a:extLst>
          </p:cNvPr>
          <p:cNvSpPr/>
          <p:nvPr/>
        </p:nvSpPr>
        <p:spPr>
          <a:xfrm>
            <a:off x="1997184" y="438060"/>
            <a:ext cx="5286266" cy="112404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53;p37">
            <a:extLst>
              <a:ext uri="{FF2B5EF4-FFF2-40B4-BE49-F238E27FC236}">
                <a16:creationId xmlns:a16="http://schemas.microsoft.com/office/drawing/2014/main" id="{04ED2134-9E5E-4E04-AE28-0E2FE8D4476B}"/>
              </a:ext>
            </a:extLst>
          </p:cNvPr>
          <p:cNvSpPr/>
          <p:nvPr/>
        </p:nvSpPr>
        <p:spPr>
          <a:xfrm>
            <a:off x="279399" y="139700"/>
            <a:ext cx="1641585" cy="21590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3;p37">
            <a:extLst>
              <a:ext uri="{FF2B5EF4-FFF2-40B4-BE49-F238E27FC236}">
                <a16:creationId xmlns:a16="http://schemas.microsoft.com/office/drawing/2014/main" id="{FAC44DB4-5723-4BC0-8C99-B49D1C930FD7}"/>
              </a:ext>
            </a:extLst>
          </p:cNvPr>
          <p:cNvSpPr/>
          <p:nvPr/>
        </p:nvSpPr>
        <p:spPr>
          <a:xfrm>
            <a:off x="95250" y="238125"/>
            <a:ext cx="184149" cy="3152773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3;p37">
            <a:extLst>
              <a:ext uri="{FF2B5EF4-FFF2-40B4-BE49-F238E27FC236}">
                <a16:creationId xmlns:a16="http://schemas.microsoft.com/office/drawing/2014/main" id="{2A98D7C8-94A5-474E-A40E-8CECD52BE4E7}"/>
              </a:ext>
            </a:extLst>
          </p:cNvPr>
          <p:cNvSpPr/>
          <p:nvPr/>
        </p:nvSpPr>
        <p:spPr>
          <a:xfrm rot="5400000">
            <a:off x="3822349" y="-3724626"/>
            <a:ext cx="115002" cy="7613650"/>
          </a:xfrm>
          <a:prstGeom prst="rect">
            <a:avLst/>
          </a:prstGeom>
          <a:solidFill>
            <a:schemeClr val="tx1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06B577-2181-4152-A267-D3EAF99A8F0A}"/>
              </a:ext>
            </a:extLst>
          </p:cNvPr>
          <p:cNvCxnSpPr/>
          <p:nvPr/>
        </p:nvCxnSpPr>
        <p:spPr>
          <a:xfrm>
            <a:off x="320673" y="355600"/>
            <a:ext cx="0" cy="3035298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34EB4-7884-4B83-8872-7B95AF7D16F8}"/>
              </a:ext>
            </a:extLst>
          </p:cNvPr>
          <p:cNvCxnSpPr/>
          <p:nvPr/>
        </p:nvCxnSpPr>
        <p:spPr>
          <a:xfrm>
            <a:off x="320673" y="396831"/>
            <a:ext cx="0" cy="303529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E980F-DEFB-4AFE-9317-3A759F53B2D3}"/>
              </a:ext>
            </a:extLst>
          </p:cNvPr>
          <p:cNvCxnSpPr>
            <a:cxnSpLocks/>
          </p:cNvCxnSpPr>
          <p:nvPr/>
        </p:nvCxnSpPr>
        <p:spPr>
          <a:xfrm flipH="1">
            <a:off x="279400" y="396831"/>
            <a:ext cx="2416175" cy="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DC723-C1BD-4FF1-85DE-11EF77AB2876}"/>
              </a:ext>
            </a:extLst>
          </p:cNvPr>
          <p:cNvCxnSpPr>
            <a:cxnSpLocks/>
          </p:cNvCxnSpPr>
          <p:nvPr/>
        </p:nvCxnSpPr>
        <p:spPr>
          <a:xfrm flipH="1">
            <a:off x="415923" y="396831"/>
            <a:ext cx="227965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61314C6-F95F-4E10-9360-4D830BC1A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38060"/>
            <a:ext cx="2324100" cy="523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C48E02-CD29-42E1-88F4-C69FF7A73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025" y="1076370"/>
            <a:ext cx="4362450" cy="523875"/>
          </a:xfrm>
          <a:prstGeom prst="rect">
            <a:avLst/>
          </a:prstGeom>
        </p:spPr>
      </p:pic>
      <p:pic>
        <p:nvPicPr>
          <p:cNvPr id="2050" name="Picture 2" descr="Hark! A Vagrant: — Wee Carl Linnaeus">
            <a:extLst>
              <a:ext uri="{FF2B5EF4-FFF2-40B4-BE49-F238E27FC236}">
                <a16:creationId xmlns:a16="http://schemas.microsoft.com/office/drawing/2014/main" id="{D5A3AC42-80D8-4A78-976C-9277D21CD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8" r="11238" b="4414"/>
          <a:stretch/>
        </p:blipFill>
        <p:spPr bwMode="auto">
          <a:xfrm>
            <a:off x="612041" y="247650"/>
            <a:ext cx="1750891" cy="34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953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>
            <a:off x="355599" y="438060"/>
            <a:ext cx="1641585" cy="2952835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3;p37">
            <a:extLst>
              <a:ext uri="{FF2B5EF4-FFF2-40B4-BE49-F238E27FC236}">
                <a16:creationId xmlns:a16="http://schemas.microsoft.com/office/drawing/2014/main" id="{FE263147-1292-4C48-A8CA-AF22B6F55A14}"/>
              </a:ext>
            </a:extLst>
          </p:cNvPr>
          <p:cNvSpPr/>
          <p:nvPr/>
        </p:nvSpPr>
        <p:spPr>
          <a:xfrm>
            <a:off x="1997184" y="438060"/>
            <a:ext cx="5286266" cy="112404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53;p37">
            <a:extLst>
              <a:ext uri="{FF2B5EF4-FFF2-40B4-BE49-F238E27FC236}">
                <a16:creationId xmlns:a16="http://schemas.microsoft.com/office/drawing/2014/main" id="{04ED2134-9E5E-4E04-AE28-0E2FE8D4476B}"/>
              </a:ext>
            </a:extLst>
          </p:cNvPr>
          <p:cNvSpPr/>
          <p:nvPr/>
        </p:nvSpPr>
        <p:spPr>
          <a:xfrm>
            <a:off x="279399" y="139700"/>
            <a:ext cx="1641585" cy="21590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3;p37">
            <a:extLst>
              <a:ext uri="{FF2B5EF4-FFF2-40B4-BE49-F238E27FC236}">
                <a16:creationId xmlns:a16="http://schemas.microsoft.com/office/drawing/2014/main" id="{FAC44DB4-5723-4BC0-8C99-B49D1C930FD7}"/>
              </a:ext>
            </a:extLst>
          </p:cNvPr>
          <p:cNvSpPr/>
          <p:nvPr/>
        </p:nvSpPr>
        <p:spPr>
          <a:xfrm>
            <a:off x="95250" y="238125"/>
            <a:ext cx="184149" cy="3152773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3;p37">
            <a:extLst>
              <a:ext uri="{FF2B5EF4-FFF2-40B4-BE49-F238E27FC236}">
                <a16:creationId xmlns:a16="http://schemas.microsoft.com/office/drawing/2014/main" id="{2A98D7C8-94A5-474E-A40E-8CECD52BE4E7}"/>
              </a:ext>
            </a:extLst>
          </p:cNvPr>
          <p:cNvSpPr/>
          <p:nvPr/>
        </p:nvSpPr>
        <p:spPr>
          <a:xfrm rot="5400000">
            <a:off x="3822349" y="-3724626"/>
            <a:ext cx="115002" cy="7613650"/>
          </a:xfrm>
          <a:prstGeom prst="rect">
            <a:avLst/>
          </a:prstGeom>
          <a:solidFill>
            <a:schemeClr val="tx1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06B577-2181-4152-A267-D3EAF99A8F0A}"/>
              </a:ext>
            </a:extLst>
          </p:cNvPr>
          <p:cNvCxnSpPr/>
          <p:nvPr/>
        </p:nvCxnSpPr>
        <p:spPr>
          <a:xfrm>
            <a:off x="320673" y="355600"/>
            <a:ext cx="0" cy="3035298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34EB4-7884-4B83-8872-7B95AF7D16F8}"/>
              </a:ext>
            </a:extLst>
          </p:cNvPr>
          <p:cNvCxnSpPr/>
          <p:nvPr/>
        </p:nvCxnSpPr>
        <p:spPr>
          <a:xfrm>
            <a:off x="320673" y="396831"/>
            <a:ext cx="0" cy="303529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E980F-DEFB-4AFE-9317-3A759F53B2D3}"/>
              </a:ext>
            </a:extLst>
          </p:cNvPr>
          <p:cNvCxnSpPr>
            <a:cxnSpLocks/>
          </p:cNvCxnSpPr>
          <p:nvPr/>
        </p:nvCxnSpPr>
        <p:spPr>
          <a:xfrm flipH="1">
            <a:off x="279400" y="396831"/>
            <a:ext cx="2416175" cy="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DC723-C1BD-4FF1-85DE-11EF77AB2876}"/>
              </a:ext>
            </a:extLst>
          </p:cNvPr>
          <p:cNvCxnSpPr>
            <a:cxnSpLocks/>
          </p:cNvCxnSpPr>
          <p:nvPr/>
        </p:nvCxnSpPr>
        <p:spPr>
          <a:xfrm flipH="1">
            <a:off x="415923" y="396831"/>
            <a:ext cx="227965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Line Drawings of Thomas Edison ... | Thomas edison, Line drawing, Edison">
            <a:extLst>
              <a:ext uri="{FF2B5EF4-FFF2-40B4-BE49-F238E27FC236}">
                <a16:creationId xmlns:a16="http://schemas.microsoft.com/office/drawing/2014/main" id="{F2CEBD1F-E7D7-4DA2-ADDC-FEFFEA141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5" b="93382" l="10000" r="90000">
                        <a14:foregroundMark x1="27556" y1="47709" x2="24333" y2="20582"/>
                        <a14:foregroundMark x1="51556" y1="42764" x2="52111" y2="8509"/>
                        <a14:foregroundMark x1="42333" y1="38836" x2="61444" y2="38109"/>
                        <a14:foregroundMark x1="52111" y1="63055" x2="71333" y2="57236"/>
                        <a14:foregroundMark x1="71333" y1="57236" x2="72333" y2="56655"/>
                        <a14:foregroundMark x1="43444" y1="93382" x2="60889" y2="93382"/>
                        <a14:foregroundMark x1="40111" y1="23855" x2="46111" y2="9236"/>
                        <a14:foregroundMark x1="46111" y1="9236" x2="65444" y2="14909"/>
                        <a14:foregroundMark x1="65444" y1="14909" x2="62556" y2="28364"/>
                        <a14:foregroundMark x1="62556" y1="28364" x2="60333" y2="29164"/>
                        <a14:foregroundMark x1="33111" y1="15636" x2="49333" y2="6836"/>
                        <a14:foregroundMark x1="49333" y1="6836" x2="58667" y2="4945"/>
                        <a14:foregroundMark x1="21667" y1="44509" x2="28667" y2="45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39700"/>
            <a:ext cx="2396082" cy="36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2B5E2-6523-44F1-AEC9-A30E87892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092" y="473117"/>
            <a:ext cx="3600450" cy="523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14F4A-CD1C-4B62-B30B-10DEB4A03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54" y="1084352"/>
            <a:ext cx="30575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3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>
            <a:off x="355599" y="438060"/>
            <a:ext cx="1641585" cy="2952835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3;p37">
            <a:extLst>
              <a:ext uri="{FF2B5EF4-FFF2-40B4-BE49-F238E27FC236}">
                <a16:creationId xmlns:a16="http://schemas.microsoft.com/office/drawing/2014/main" id="{FE263147-1292-4C48-A8CA-AF22B6F55A14}"/>
              </a:ext>
            </a:extLst>
          </p:cNvPr>
          <p:cNvSpPr/>
          <p:nvPr/>
        </p:nvSpPr>
        <p:spPr>
          <a:xfrm>
            <a:off x="1997184" y="438060"/>
            <a:ext cx="5286266" cy="112404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53;p37">
            <a:extLst>
              <a:ext uri="{FF2B5EF4-FFF2-40B4-BE49-F238E27FC236}">
                <a16:creationId xmlns:a16="http://schemas.microsoft.com/office/drawing/2014/main" id="{04ED2134-9E5E-4E04-AE28-0E2FE8D4476B}"/>
              </a:ext>
            </a:extLst>
          </p:cNvPr>
          <p:cNvSpPr/>
          <p:nvPr/>
        </p:nvSpPr>
        <p:spPr>
          <a:xfrm>
            <a:off x="279399" y="139700"/>
            <a:ext cx="1641585" cy="21590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3;p37">
            <a:extLst>
              <a:ext uri="{FF2B5EF4-FFF2-40B4-BE49-F238E27FC236}">
                <a16:creationId xmlns:a16="http://schemas.microsoft.com/office/drawing/2014/main" id="{FAC44DB4-5723-4BC0-8C99-B49D1C930FD7}"/>
              </a:ext>
            </a:extLst>
          </p:cNvPr>
          <p:cNvSpPr/>
          <p:nvPr/>
        </p:nvSpPr>
        <p:spPr>
          <a:xfrm>
            <a:off x="95250" y="238125"/>
            <a:ext cx="184149" cy="3152773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3;p37">
            <a:extLst>
              <a:ext uri="{FF2B5EF4-FFF2-40B4-BE49-F238E27FC236}">
                <a16:creationId xmlns:a16="http://schemas.microsoft.com/office/drawing/2014/main" id="{2A98D7C8-94A5-474E-A40E-8CECD52BE4E7}"/>
              </a:ext>
            </a:extLst>
          </p:cNvPr>
          <p:cNvSpPr/>
          <p:nvPr/>
        </p:nvSpPr>
        <p:spPr>
          <a:xfrm rot="5400000">
            <a:off x="3822349" y="-3724626"/>
            <a:ext cx="115002" cy="7613650"/>
          </a:xfrm>
          <a:prstGeom prst="rect">
            <a:avLst/>
          </a:prstGeom>
          <a:solidFill>
            <a:schemeClr val="tx1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06B577-2181-4152-A267-D3EAF99A8F0A}"/>
              </a:ext>
            </a:extLst>
          </p:cNvPr>
          <p:cNvCxnSpPr/>
          <p:nvPr/>
        </p:nvCxnSpPr>
        <p:spPr>
          <a:xfrm>
            <a:off x="320673" y="355600"/>
            <a:ext cx="0" cy="3035298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34EB4-7884-4B83-8872-7B95AF7D16F8}"/>
              </a:ext>
            </a:extLst>
          </p:cNvPr>
          <p:cNvCxnSpPr/>
          <p:nvPr/>
        </p:nvCxnSpPr>
        <p:spPr>
          <a:xfrm>
            <a:off x="320673" y="396831"/>
            <a:ext cx="0" cy="303529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E980F-DEFB-4AFE-9317-3A759F53B2D3}"/>
              </a:ext>
            </a:extLst>
          </p:cNvPr>
          <p:cNvCxnSpPr>
            <a:cxnSpLocks/>
          </p:cNvCxnSpPr>
          <p:nvPr/>
        </p:nvCxnSpPr>
        <p:spPr>
          <a:xfrm flipH="1">
            <a:off x="279400" y="396831"/>
            <a:ext cx="2416175" cy="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DC723-C1BD-4FF1-85DE-11EF77AB2876}"/>
              </a:ext>
            </a:extLst>
          </p:cNvPr>
          <p:cNvCxnSpPr>
            <a:cxnSpLocks/>
          </p:cNvCxnSpPr>
          <p:nvPr/>
        </p:nvCxnSpPr>
        <p:spPr>
          <a:xfrm flipH="1">
            <a:off x="415923" y="396831"/>
            <a:ext cx="227965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2BD00B1-5FCF-4ED4-B1FA-1DDE7D413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543" y="438060"/>
            <a:ext cx="3438525" cy="523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A00F28-F2B6-4DE5-9EDB-2D61383E7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769" y="1079452"/>
            <a:ext cx="2886075" cy="523875"/>
          </a:xfrm>
          <a:prstGeom prst="rect">
            <a:avLst/>
          </a:prstGeom>
        </p:spPr>
      </p:pic>
      <p:pic>
        <p:nvPicPr>
          <p:cNvPr id="4098" name="Picture 2" descr="Robert Hooke Drawing Dessin animé Discovery Animaatio, scientist, png |  PNGWing">
            <a:extLst>
              <a:ext uri="{FF2B5EF4-FFF2-40B4-BE49-F238E27FC236}">
                <a16:creationId xmlns:a16="http://schemas.microsoft.com/office/drawing/2014/main" id="{C921C10B-DC95-4124-A002-13C33898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543" y1="19615" x2="53043" y2="20462"/>
                        <a14:foregroundMark x1="53043" y1="20462" x2="67391" y2="41462"/>
                        <a14:foregroundMark x1="29961" y1="36942" x2="29917" y2="36400"/>
                        <a14:foregroundMark x1="30326" y1="41462" x2="29977" y2="37136"/>
                        <a14:foregroundMark x1="31711" y1="33502" x2="36196" y2="27154"/>
                        <a14:foregroundMark x1="61522" y1="24538" x2="57283" y2="20923"/>
                        <a14:backgroundMark x1="25652" y1="43769" x2="28043" y2="36000"/>
                        <a14:backgroundMark x1="29891" y1="35846" x2="31739" y2="32231"/>
                        <a14:backgroundMark x1="29891" y1="37308" x2="31957" y2="32462"/>
                        <a14:backgroundMark x1="29891" y1="35846" x2="32283" y2="32692"/>
                        <a14:backgroundMark x1="28804" y1="37308" x2="31739" y2="33538"/>
                        <a14:backgroundMark x1="32065" y1="33615" x2="30109" y2="364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55" t="14416" r="23463" b="9481"/>
          <a:stretch/>
        </p:blipFill>
        <p:spPr bwMode="auto">
          <a:xfrm>
            <a:off x="272286" y="82199"/>
            <a:ext cx="2169687" cy="359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55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>
            <a:off x="355599" y="438060"/>
            <a:ext cx="1641585" cy="2952835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3;p37">
            <a:extLst>
              <a:ext uri="{FF2B5EF4-FFF2-40B4-BE49-F238E27FC236}">
                <a16:creationId xmlns:a16="http://schemas.microsoft.com/office/drawing/2014/main" id="{FE263147-1292-4C48-A8CA-AF22B6F55A14}"/>
              </a:ext>
            </a:extLst>
          </p:cNvPr>
          <p:cNvSpPr/>
          <p:nvPr/>
        </p:nvSpPr>
        <p:spPr>
          <a:xfrm>
            <a:off x="1997184" y="438060"/>
            <a:ext cx="5286266" cy="112404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53;p37">
            <a:extLst>
              <a:ext uri="{FF2B5EF4-FFF2-40B4-BE49-F238E27FC236}">
                <a16:creationId xmlns:a16="http://schemas.microsoft.com/office/drawing/2014/main" id="{04ED2134-9E5E-4E04-AE28-0E2FE8D4476B}"/>
              </a:ext>
            </a:extLst>
          </p:cNvPr>
          <p:cNvSpPr/>
          <p:nvPr/>
        </p:nvSpPr>
        <p:spPr>
          <a:xfrm>
            <a:off x="279399" y="139700"/>
            <a:ext cx="1641585" cy="21590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3;p37">
            <a:extLst>
              <a:ext uri="{FF2B5EF4-FFF2-40B4-BE49-F238E27FC236}">
                <a16:creationId xmlns:a16="http://schemas.microsoft.com/office/drawing/2014/main" id="{FAC44DB4-5723-4BC0-8C99-B49D1C930FD7}"/>
              </a:ext>
            </a:extLst>
          </p:cNvPr>
          <p:cNvSpPr/>
          <p:nvPr/>
        </p:nvSpPr>
        <p:spPr>
          <a:xfrm>
            <a:off x="95250" y="238125"/>
            <a:ext cx="184149" cy="3152773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3;p37">
            <a:extLst>
              <a:ext uri="{FF2B5EF4-FFF2-40B4-BE49-F238E27FC236}">
                <a16:creationId xmlns:a16="http://schemas.microsoft.com/office/drawing/2014/main" id="{2A98D7C8-94A5-474E-A40E-8CECD52BE4E7}"/>
              </a:ext>
            </a:extLst>
          </p:cNvPr>
          <p:cNvSpPr/>
          <p:nvPr/>
        </p:nvSpPr>
        <p:spPr>
          <a:xfrm rot="5400000">
            <a:off x="3822349" y="-3724626"/>
            <a:ext cx="115002" cy="7613650"/>
          </a:xfrm>
          <a:prstGeom prst="rect">
            <a:avLst/>
          </a:prstGeom>
          <a:solidFill>
            <a:schemeClr val="tx1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06B577-2181-4152-A267-D3EAF99A8F0A}"/>
              </a:ext>
            </a:extLst>
          </p:cNvPr>
          <p:cNvCxnSpPr/>
          <p:nvPr/>
        </p:nvCxnSpPr>
        <p:spPr>
          <a:xfrm>
            <a:off x="320673" y="355600"/>
            <a:ext cx="0" cy="3035298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34EB4-7884-4B83-8872-7B95AF7D16F8}"/>
              </a:ext>
            </a:extLst>
          </p:cNvPr>
          <p:cNvCxnSpPr/>
          <p:nvPr/>
        </p:nvCxnSpPr>
        <p:spPr>
          <a:xfrm>
            <a:off x="320673" y="396831"/>
            <a:ext cx="0" cy="303529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E980F-DEFB-4AFE-9317-3A759F53B2D3}"/>
              </a:ext>
            </a:extLst>
          </p:cNvPr>
          <p:cNvCxnSpPr>
            <a:cxnSpLocks/>
          </p:cNvCxnSpPr>
          <p:nvPr/>
        </p:nvCxnSpPr>
        <p:spPr>
          <a:xfrm flipH="1">
            <a:off x="279400" y="396831"/>
            <a:ext cx="2416175" cy="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DC723-C1BD-4FF1-85DE-11EF77AB2876}"/>
              </a:ext>
            </a:extLst>
          </p:cNvPr>
          <p:cNvCxnSpPr>
            <a:cxnSpLocks/>
          </p:cNvCxnSpPr>
          <p:nvPr/>
        </p:nvCxnSpPr>
        <p:spPr>
          <a:xfrm flipH="1">
            <a:off x="415923" y="396831"/>
            <a:ext cx="227965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Alexander Graham Bell | Xavier Riddle and the Secret Museum Wiki | Fandom">
            <a:extLst>
              <a:ext uri="{FF2B5EF4-FFF2-40B4-BE49-F238E27FC236}">
                <a16:creationId xmlns:a16="http://schemas.microsoft.com/office/drawing/2014/main" id="{13400F51-6E61-4297-B48C-691D1D256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53" r="11333"/>
          <a:stretch/>
        </p:blipFill>
        <p:spPr bwMode="auto">
          <a:xfrm>
            <a:off x="355600" y="146374"/>
            <a:ext cx="2133166" cy="34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B4439-1D78-4686-A572-A704396E9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035" y="481050"/>
            <a:ext cx="4633232" cy="428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7A8598-7872-47F3-857C-4B422C4EB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305" y="1085035"/>
            <a:ext cx="4688145" cy="3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>
            <a:off x="355599" y="438060"/>
            <a:ext cx="1641585" cy="2952835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3;p37">
            <a:extLst>
              <a:ext uri="{FF2B5EF4-FFF2-40B4-BE49-F238E27FC236}">
                <a16:creationId xmlns:a16="http://schemas.microsoft.com/office/drawing/2014/main" id="{FE263147-1292-4C48-A8CA-AF22B6F55A14}"/>
              </a:ext>
            </a:extLst>
          </p:cNvPr>
          <p:cNvSpPr/>
          <p:nvPr/>
        </p:nvSpPr>
        <p:spPr>
          <a:xfrm>
            <a:off x="1997184" y="438060"/>
            <a:ext cx="5286266" cy="112404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53;p37">
            <a:extLst>
              <a:ext uri="{FF2B5EF4-FFF2-40B4-BE49-F238E27FC236}">
                <a16:creationId xmlns:a16="http://schemas.microsoft.com/office/drawing/2014/main" id="{04ED2134-9E5E-4E04-AE28-0E2FE8D4476B}"/>
              </a:ext>
            </a:extLst>
          </p:cNvPr>
          <p:cNvSpPr/>
          <p:nvPr/>
        </p:nvSpPr>
        <p:spPr>
          <a:xfrm>
            <a:off x="279399" y="139700"/>
            <a:ext cx="1641585" cy="21590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3;p37">
            <a:extLst>
              <a:ext uri="{FF2B5EF4-FFF2-40B4-BE49-F238E27FC236}">
                <a16:creationId xmlns:a16="http://schemas.microsoft.com/office/drawing/2014/main" id="{FAC44DB4-5723-4BC0-8C99-B49D1C930FD7}"/>
              </a:ext>
            </a:extLst>
          </p:cNvPr>
          <p:cNvSpPr/>
          <p:nvPr/>
        </p:nvSpPr>
        <p:spPr>
          <a:xfrm>
            <a:off x="95250" y="238125"/>
            <a:ext cx="184149" cy="3152773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3;p37">
            <a:extLst>
              <a:ext uri="{FF2B5EF4-FFF2-40B4-BE49-F238E27FC236}">
                <a16:creationId xmlns:a16="http://schemas.microsoft.com/office/drawing/2014/main" id="{2A98D7C8-94A5-474E-A40E-8CECD52BE4E7}"/>
              </a:ext>
            </a:extLst>
          </p:cNvPr>
          <p:cNvSpPr/>
          <p:nvPr/>
        </p:nvSpPr>
        <p:spPr>
          <a:xfrm rot="5400000">
            <a:off x="3822349" y="-3724626"/>
            <a:ext cx="115002" cy="7613650"/>
          </a:xfrm>
          <a:prstGeom prst="rect">
            <a:avLst/>
          </a:prstGeom>
          <a:solidFill>
            <a:schemeClr val="tx1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06B577-2181-4152-A267-D3EAF99A8F0A}"/>
              </a:ext>
            </a:extLst>
          </p:cNvPr>
          <p:cNvCxnSpPr/>
          <p:nvPr/>
        </p:nvCxnSpPr>
        <p:spPr>
          <a:xfrm>
            <a:off x="320673" y="355600"/>
            <a:ext cx="0" cy="3035298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34EB4-7884-4B83-8872-7B95AF7D16F8}"/>
              </a:ext>
            </a:extLst>
          </p:cNvPr>
          <p:cNvCxnSpPr/>
          <p:nvPr/>
        </p:nvCxnSpPr>
        <p:spPr>
          <a:xfrm>
            <a:off x="320673" y="396831"/>
            <a:ext cx="0" cy="303529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E980F-DEFB-4AFE-9317-3A759F53B2D3}"/>
              </a:ext>
            </a:extLst>
          </p:cNvPr>
          <p:cNvCxnSpPr>
            <a:cxnSpLocks/>
          </p:cNvCxnSpPr>
          <p:nvPr/>
        </p:nvCxnSpPr>
        <p:spPr>
          <a:xfrm flipH="1">
            <a:off x="279400" y="396831"/>
            <a:ext cx="2416175" cy="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DC723-C1BD-4FF1-85DE-11EF77AB2876}"/>
              </a:ext>
            </a:extLst>
          </p:cNvPr>
          <p:cNvCxnSpPr>
            <a:cxnSpLocks/>
          </p:cNvCxnSpPr>
          <p:nvPr/>
        </p:nvCxnSpPr>
        <p:spPr>
          <a:xfrm flipH="1">
            <a:off x="415923" y="396831"/>
            <a:ext cx="227965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A6A6AA5-5608-440D-A1B1-C012A71F5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31" y="462145"/>
            <a:ext cx="4048125" cy="523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FB982-8EA7-4F59-972F-ADBA59EE7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930" y="1062310"/>
            <a:ext cx="3895725" cy="523875"/>
          </a:xfrm>
          <a:prstGeom prst="rect">
            <a:avLst/>
          </a:prstGeom>
        </p:spPr>
      </p:pic>
      <p:pic>
        <p:nvPicPr>
          <p:cNvPr id="6146" name="Picture 2" descr="Leonardo da vinci cartoon Images, Stock Photos &amp;amp; Vectors | Shutterstock">
            <a:extLst>
              <a:ext uri="{FF2B5EF4-FFF2-40B4-BE49-F238E27FC236}">
                <a16:creationId xmlns:a16="http://schemas.microsoft.com/office/drawing/2014/main" id="{EE2F3EA4-9CB1-4F6A-B047-146E31C1F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32692" y1="12143" x2="57308" y2="9643"/>
                        <a14:foregroundMark x1="57308" y1="9643" x2="57692" y2="9643"/>
                        <a14:foregroundMark x1="41923" y1="6429" x2="50385" y2="5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13" r="22531" b="19006"/>
          <a:stretch/>
        </p:blipFill>
        <p:spPr bwMode="auto">
          <a:xfrm>
            <a:off x="269404" y="139700"/>
            <a:ext cx="2279653" cy="361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33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>
            <a:off x="355599" y="438060"/>
            <a:ext cx="1641585" cy="2952835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3;p37">
            <a:extLst>
              <a:ext uri="{FF2B5EF4-FFF2-40B4-BE49-F238E27FC236}">
                <a16:creationId xmlns:a16="http://schemas.microsoft.com/office/drawing/2014/main" id="{FE263147-1292-4C48-A8CA-AF22B6F55A14}"/>
              </a:ext>
            </a:extLst>
          </p:cNvPr>
          <p:cNvSpPr/>
          <p:nvPr/>
        </p:nvSpPr>
        <p:spPr>
          <a:xfrm>
            <a:off x="1997184" y="438060"/>
            <a:ext cx="5286266" cy="112404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53;p37">
            <a:extLst>
              <a:ext uri="{FF2B5EF4-FFF2-40B4-BE49-F238E27FC236}">
                <a16:creationId xmlns:a16="http://schemas.microsoft.com/office/drawing/2014/main" id="{04ED2134-9E5E-4E04-AE28-0E2FE8D4476B}"/>
              </a:ext>
            </a:extLst>
          </p:cNvPr>
          <p:cNvSpPr/>
          <p:nvPr/>
        </p:nvSpPr>
        <p:spPr>
          <a:xfrm>
            <a:off x="279399" y="139700"/>
            <a:ext cx="1641585" cy="21590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3;p37">
            <a:extLst>
              <a:ext uri="{FF2B5EF4-FFF2-40B4-BE49-F238E27FC236}">
                <a16:creationId xmlns:a16="http://schemas.microsoft.com/office/drawing/2014/main" id="{FAC44DB4-5723-4BC0-8C99-B49D1C930FD7}"/>
              </a:ext>
            </a:extLst>
          </p:cNvPr>
          <p:cNvSpPr/>
          <p:nvPr/>
        </p:nvSpPr>
        <p:spPr>
          <a:xfrm>
            <a:off x="95250" y="238125"/>
            <a:ext cx="184149" cy="3152773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3;p37">
            <a:extLst>
              <a:ext uri="{FF2B5EF4-FFF2-40B4-BE49-F238E27FC236}">
                <a16:creationId xmlns:a16="http://schemas.microsoft.com/office/drawing/2014/main" id="{2A98D7C8-94A5-474E-A40E-8CECD52BE4E7}"/>
              </a:ext>
            </a:extLst>
          </p:cNvPr>
          <p:cNvSpPr/>
          <p:nvPr/>
        </p:nvSpPr>
        <p:spPr>
          <a:xfrm rot="5400000">
            <a:off x="3822349" y="-3724626"/>
            <a:ext cx="115002" cy="7613650"/>
          </a:xfrm>
          <a:prstGeom prst="rect">
            <a:avLst/>
          </a:prstGeom>
          <a:solidFill>
            <a:schemeClr val="tx1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06B577-2181-4152-A267-D3EAF99A8F0A}"/>
              </a:ext>
            </a:extLst>
          </p:cNvPr>
          <p:cNvCxnSpPr/>
          <p:nvPr/>
        </p:nvCxnSpPr>
        <p:spPr>
          <a:xfrm>
            <a:off x="320673" y="355600"/>
            <a:ext cx="0" cy="3035298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34EB4-7884-4B83-8872-7B95AF7D16F8}"/>
              </a:ext>
            </a:extLst>
          </p:cNvPr>
          <p:cNvCxnSpPr/>
          <p:nvPr/>
        </p:nvCxnSpPr>
        <p:spPr>
          <a:xfrm>
            <a:off x="320673" y="396831"/>
            <a:ext cx="0" cy="303529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E980F-DEFB-4AFE-9317-3A759F53B2D3}"/>
              </a:ext>
            </a:extLst>
          </p:cNvPr>
          <p:cNvCxnSpPr>
            <a:cxnSpLocks/>
          </p:cNvCxnSpPr>
          <p:nvPr/>
        </p:nvCxnSpPr>
        <p:spPr>
          <a:xfrm flipH="1">
            <a:off x="279400" y="396831"/>
            <a:ext cx="2416175" cy="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DC723-C1BD-4FF1-85DE-11EF77AB2876}"/>
              </a:ext>
            </a:extLst>
          </p:cNvPr>
          <p:cNvCxnSpPr>
            <a:cxnSpLocks/>
          </p:cNvCxnSpPr>
          <p:nvPr/>
        </p:nvCxnSpPr>
        <p:spPr>
          <a:xfrm flipH="1">
            <a:off x="415923" y="396831"/>
            <a:ext cx="227965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artoon Outline Friar Guy, Gregor Mendel, Holding a Pea Plant #57162 by Ron  Leishman">
            <a:extLst>
              <a:ext uri="{FF2B5EF4-FFF2-40B4-BE49-F238E27FC236}">
                <a16:creationId xmlns:a16="http://schemas.microsoft.com/office/drawing/2014/main" id="{748D72A4-1032-4527-AA0B-9A22C83A6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16" b="96053" l="19005" r="81448">
                        <a14:foregroundMark x1="45249" y1="95175" x2="58371" y2="88158"/>
                        <a14:foregroundMark x1="58371" y1="88158" x2="72398" y2="89035"/>
                        <a14:foregroundMark x1="72398" y1="89035" x2="80543" y2="96491"/>
                        <a14:foregroundMark x1="60181" y1="65351" x2="59276" y2="22807"/>
                        <a14:foregroundMark x1="40724" y1="33333" x2="64253" y2="14035"/>
                        <a14:foregroundMark x1="64253" y1="14035" x2="67421" y2="10088"/>
                        <a14:foregroundMark x1="75974" y1="14163" x2="77549" y2="15051"/>
                        <a14:foregroundMark x1="60181" y1="5263" x2="75598" y2="13951"/>
                        <a14:foregroundMark x1="64706" y1="1316" x2="71041" y2="2632"/>
                        <a14:foregroundMark x1="30317" y1="64912" x2="34389" y2="55263"/>
                        <a14:foregroundMark x1="19005" y1="50439" x2="19005" y2="45614"/>
                        <a14:foregroundMark x1="23529" y1="32018" x2="32127" y2="48684"/>
                        <a14:foregroundMark x1="19910" y1="37281" x2="27149" y2="37281"/>
                        <a14:foregroundMark x1="21267" y1="30263" x2="24887" y2="32018"/>
                        <a14:foregroundMark x1="33937" y1="46491" x2="42534" y2="42544"/>
                        <a14:foregroundMark x1="27149" y1="35526" x2="33032" y2="34211"/>
                        <a14:backgroundMark x1="75566" y1="14035" x2="77376" y2="10526"/>
                        <a14:backgroundMark x1="77828" y1="12719" x2="76018" y2="12719"/>
                        <a14:backgroundMark x1="43439" y1="49123" x2="45249" y2="45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67" r="15468" b="2711"/>
          <a:stretch/>
        </p:blipFill>
        <p:spPr bwMode="auto">
          <a:xfrm>
            <a:off x="73025" y="247650"/>
            <a:ext cx="2279652" cy="331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85838-5AF1-4785-B1B9-07B97706A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596" y="438060"/>
            <a:ext cx="3343275" cy="523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2FC6E-72D2-4654-AB2C-7D9FE1C27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45" y="1063307"/>
            <a:ext cx="37623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8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>
            <a:off x="355599" y="438060"/>
            <a:ext cx="1641585" cy="2952835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3;p37">
            <a:extLst>
              <a:ext uri="{FF2B5EF4-FFF2-40B4-BE49-F238E27FC236}">
                <a16:creationId xmlns:a16="http://schemas.microsoft.com/office/drawing/2014/main" id="{FE263147-1292-4C48-A8CA-AF22B6F55A14}"/>
              </a:ext>
            </a:extLst>
          </p:cNvPr>
          <p:cNvSpPr/>
          <p:nvPr/>
        </p:nvSpPr>
        <p:spPr>
          <a:xfrm>
            <a:off x="1997184" y="438060"/>
            <a:ext cx="5286266" cy="112404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53;p37">
            <a:extLst>
              <a:ext uri="{FF2B5EF4-FFF2-40B4-BE49-F238E27FC236}">
                <a16:creationId xmlns:a16="http://schemas.microsoft.com/office/drawing/2014/main" id="{04ED2134-9E5E-4E04-AE28-0E2FE8D4476B}"/>
              </a:ext>
            </a:extLst>
          </p:cNvPr>
          <p:cNvSpPr/>
          <p:nvPr/>
        </p:nvSpPr>
        <p:spPr>
          <a:xfrm>
            <a:off x="279399" y="139700"/>
            <a:ext cx="1641585" cy="215900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3;p37">
            <a:extLst>
              <a:ext uri="{FF2B5EF4-FFF2-40B4-BE49-F238E27FC236}">
                <a16:creationId xmlns:a16="http://schemas.microsoft.com/office/drawing/2014/main" id="{FAC44DB4-5723-4BC0-8C99-B49D1C930FD7}"/>
              </a:ext>
            </a:extLst>
          </p:cNvPr>
          <p:cNvSpPr/>
          <p:nvPr/>
        </p:nvSpPr>
        <p:spPr>
          <a:xfrm>
            <a:off x="95250" y="238125"/>
            <a:ext cx="184149" cy="3152773"/>
          </a:xfrm>
          <a:prstGeom prst="rect">
            <a:avLst/>
          </a:prstGeom>
          <a:ln>
            <a:solidFill>
              <a:schemeClr val="bg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3;p37">
            <a:extLst>
              <a:ext uri="{FF2B5EF4-FFF2-40B4-BE49-F238E27FC236}">
                <a16:creationId xmlns:a16="http://schemas.microsoft.com/office/drawing/2014/main" id="{2A98D7C8-94A5-474E-A40E-8CECD52BE4E7}"/>
              </a:ext>
            </a:extLst>
          </p:cNvPr>
          <p:cNvSpPr/>
          <p:nvPr/>
        </p:nvSpPr>
        <p:spPr>
          <a:xfrm rot="5400000">
            <a:off x="3822349" y="-3724626"/>
            <a:ext cx="115002" cy="7613650"/>
          </a:xfrm>
          <a:prstGeom prst="rect">
            <a:avLst/>
          </a:prstGeom>
          <a:solidFill>
            <a:schemeClr val="tx1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06B577-2181-4152-A267-D3EAF99A8F0A}"/>
              </a:ext>
            </a:extLst>
          </p:cNvPr>
          <p:cNvCxnSpPr/>
          <p:nvPr/>
        </p:nvCxnSpPr>
        <p:spPr>
          <a:xfrm>
            <a:off x="320673" y="355600"/>
            <a:ext cx="0" cy="3035298"/>
          </a:xfrm>
          <a:prstGeom prst="line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34EB4-7884-4B83-8872-7B95AF7D16F8}"/>
              </a:ext>
            </a:extLst>
          </p:cNvPr>
          <p:cNvCxnSpPr/>
          <p:nvPr/>
        </p:nvCxnSpPr>
        <p:spPr>
          <a:xfrm>
            <a:off x="320673" y="396831"/>
            <a:ext cx="0" cy="303529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E980F-DEFB-4AFE-9317-3A759F53B2D3}"/>
              </a:ext>
            </a:extLst>
          </p:cNvPr>
          <p:cNvCxnSpPr>
            <a:cxnSpLocks/>
          </p:cNvCxnSpPr>
          <p:nvPr/>
        </p:nvCxnSpPr>
        <p:spPr>
          <a:xfrm flipH="1">
            <a:off x="279400" y="396831"/>
            <a:ext cx="2416175" cy="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2DC723-C1BD-4FF1-85DE-11EF77AB2876}"/>
              </a:ext>
            </a:extLst>
          </p:cNvPr>
          <p:cNvCxnSpPr>
            <a:cxnSpLocks/>
          </p:cNvCxnSpPr>
          <p:nvPr/>
        </p:nvCxnSpPr>
        <p:spPr>
          <a:xfrm flipH="1">
            <a:off x="415923" y="396831"/>
            <a:ext cx="227965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BE416C-3AB7-47FB-B700-8D718736BF92}"/>
              </a:ext>
            </a:extLst>
          </p:cNvPr>
          <p:cNvCxnSpPr>
            <a:cxnSpLocks/>
          </p:cNvCxnSpPr>
          <p:nvPr/>
        </p:nvCxnSpPr>
        <p:spPr>
          <a:xfrm>
            <a:off x="2628900" y="1400175"/>
            <a:ext cx="46545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5A702B6-1325-433F-8D2C-EB39D9BDB626}"/>
              </a:ext>
            </a:extLst>
          </p:cNvPr>
          <p:cNvSpPr txBox="1"/>
          <p:nvPr/>
        </p:nvSpPr>
        <p:spPr>
          <a:xfrm>
            <a:off x="633355" y="3136979"/>
            <a:ext cx="18447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Arial Rounded MT Bold" panose="020F0704030504030204" pitchFamily="34" charset="0"/>
                <a:cs typeface="Aharoni" panose="02010803020104030203" pitchFamily="2" charset="-79"/>
              </a:rPr>
              <a:t>Picture of your scientist </a:t>
            </a:r>
            <a:endParaRPr lang="en-AU" sz="105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300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386448-F676-470E-B506-AAED82FAEC78}">
  <ds:schemaRefs>
    <ds:schemaRef ds:uri="http://purl.org/dc/dcmitype/"/>
    <ds:schemaRef ds:uri="http://schemas.microsoft.com/office/infopath/2007/PartnerControls"/>
    <ds:schemaRef ds:uri="http://purl.org/dc/terms/"/>
    <ds:schemaRef ds:uri="a935dd7b-bafd-4d5f-b802-f485d9a95a9f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0D09BFF-AA32-4F9A-9B63-AF3DC6988D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176851-80B9-40C3-8F5D-FE1FFD94DD32}"/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</Words>
  <Application>Microsoft Office PowerPoint</Application>
  <PresentationFormat>Custom</PresentationFormat>
  <Paragraphs>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Arial Rounded MT 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MissAlex</dc:creator>
  <cp:lastModifiedBy>Tiela Agnew</cp:lastModifiedBy>
  <cp:revision>3</cp:revision>
  <cp:lastPrinted>2022-01-30T09:54:35Z</cp:lastPrinted>
  <dcterms:modified xsi:type="dcterms:W3CDTF">2022-01-30T12:22:44Z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58500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